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8" r:id="rId2"/>
  </p:sldMasterIdLst>
  <p:sldIdLst>
    <p:sldId id="256" r:id="rId3"/>
    <p:sldId id="257" r:id="rId4"/>
    <p:sldId id="284" r:id="rId5"/>
    <p:sldId id="285" r:id="rId6"/>
    <p:sldId id="283" r:id="rId7"/>
    <p:sldId id="293" r:id="rId8"/>
    <p:sldId id="294" r:id="rId9"/>
    <p:sldId id="264" r:id="rId10"/>
    <p:sldId id="265" r:id="rId11"/>
    <p:sldId id="298" r:id="rId12"/>
    <p:sldId id="269" r:id="rId13"/>
    <p:sldId id="266" r:id="rId14"/>
    <p:sldId id="267" r:id="rId15"/>
    <p:sldId id="268" r:id="rId16"/>
    <p:sldId id="295" r:id="rId17"/>
    <p:sldId id="296" r:id="rId18"/>
    <p:sldId id="272" r:id="rId19"/>
    <p:sldId id="276" r:id="rId20"/>
    <p:sldId id="273" r:id="rId21"/>
    <p:sldId id="277" r:id="rId22"/>
    <p:sldId id="274" r:id="rId23"/>
    <p:sldId id="278" r:id="rId24"/>
    <p:sldId id="275" r:id="rId25"/>
    <p:sldId id="279" r:id="rId26"/>
    <p:sldId id="270" r:id="rId27"/>
    <p:sldId id="280" r:id="rId28"/>
    <p:sldId id="286" r:id="rId29"/>
    <p:sldId id="287" r:id="rId30"/>
    <p:sldId id="288" r:id="rId31"/>
    <p:sldId id="290" r:id="rId32"/>
    <p:sldId id="291" r:id="rId33"/>
    <p:sldId id="292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0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7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10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4316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724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9006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5469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6327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290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38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843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679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5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12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9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52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4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40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0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9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43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7657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"/><Relationship Id="rId3" Type="http://schemas.openxmlformats.org/officeDocument/2006/relationships/image" Target="../media/image23.tif"/><Relationship Id="rId7" Type="http://schemas.openxmlformats.org/officeDocument/2006/relationships/image" Target="../media/image2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Relationship Id="rId9" Type="http://schemas.openxmlformats.org/officeDocument/2006/relationships/image" Target="../media/image29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"/><Relationship Id="rId3" Type="http://schemas.openxmlformats.org/officeDocument/2006/relationships/image" Target="../media/image31.tif"/><Relationship Id="rId7" Type="http://schemas.openxmlformats.org/officeDocument/2006/relationships/image" Target="../media/image35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tif"/><Relationship Id="rId5" Type="http://schemas.openxmlformats.org/officeDocument/2006/relationships/image" Target="../media/image33.tif"/><Relationship Id="rId4" Type="http://schemas.openxmlformats.org/officeDocument/2006/relationships/image" Target="../media/image32.tif"/><Relationship Id="rId9" Type="http://schemas.openxmlformats.org/officeDocument/2006/relationships/image" Target="../media/image37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"/><Relationship Id="rId3" Type="http://schemas.openxmlformats.org/officeDocument/2006/relationships/image" Target="../media/image23.tif"/><Relationship Id="rId7" Type="http://schemas.openxmlformats.org/officeDocument/2006/relationships/image" Target="../media/image41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tif"/><Relationship Id="rId5" Type="http://schemas.openxmlformats.org/officeDocument/2006/relationships/image" Target="../media/image39.tif"/><Relationship Id="rId4" Type="http://schemas.openxmlformats.org/officeDocument/2006/relationships/image" Target="../media/image38.tif"/><Relationship Id="rId9" Type="http://schemas.openxmlformats.org/officeDocument/2006/relationships/image" Target="../media/image43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"/><Relationship Id="rId3" Type="http://schemas.openxmlformats.org/officeDocument/2006/relationships/image" Target="../media/image31.tif"/><Relationship Id="rId7" Type="http://schemas.openxmlformats.org/officeDocument/2006/relationships/image" Target="../media/image47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tif"/><Relationship Id="rId5" Type="http://schemas.openxmlformats.org/officeDocument/2006/relationships/image" Target="../media/image45.tif"/><Relationship Id="rId4" Type="http://schemas.openxmlformats.org/officeDocument/2006/relationships/image" Target="../media/image44.tif"/><Relationship Id="rId9" Type="http://schemas.openxmlformats.org/officeDocument/2006/relationships/image" Target="../media/image49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"/><Relationship Id="rId3" Type="http://schemas.openxmlformats.org/officeDocument/2006/relationships/image" Target="../media/image51.tif"/><Relationship Id="rId7" Type="http://schemas.openxmlformats.org/officeDocument/2006/relationships/image" Target="../media/image55.png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"/><Relationship Id="rId3" Type="http://schemas.openxmlformats.org/officeDocument/2006/relationships/image" Target="../media/image60.tif"/><Relationship Id="rId7" Type="http://schemas.openxmlformats.org/officeDocument/2006/relationships/image" Target="../media/image64.png"/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tif"/><Relationship Id="rId4" Type="http://schemas.openxmlformats.org/officeDocument/2006/relationships/image" Target="../media/image70.png"/><Relationship Id="rId9" Type="http://schemas.openxmlformats.org/officeDocument/2006/relationships/image" Target="../media/image7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tif"/><Relationship Id="rId3" Type="http://schemas.openxmlformats.org/officeDocument/2006/relationships/image" Target="../media/image78.tif"/><Relationship Id="rId7" Type="http://schemas.openxmlformats.org/officeDocument/2006/relationships/image" Target="../media/image82.png"/><Relationship Id="rId2" Type="http://schemas.openxmlformats.org/officeDocument/2006/relationships/image" Target="../media/image77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tif"/><Relationship Id="rId3" Type="http://schemas.openxmlformats.org/officeDocument/2006/relationships/image" Target="../media/image42.tif"/><Relationship Id="rId7" Type="http://schemas.openxmlformats.org/officeDocument/2006/relationships/image" Target="../media/image89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tif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43.t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if"/><Relationship Id="rId3" Type="http://schemas.openxmlformats.org/officeDocument/2006/relationships/image" Target="../media/image48.tif"/><Relationship Id="rId7" Type="http://schemas.openxmlformats.org/officeDocument/2006/relationships/image" Target="../media/image103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31.tif"/><Relationship Id="rId10" Type="http://schemas.openxmlformats.org/officeDocument/2006/relationships/image" Target="../media/image113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951AE-5BA6-4D63-8DCE-580598598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7626"/>
            <a:ext cx="12192000" cy="1221217"/>
          </a:xfrm>
          <a:solidFill>
            <a:srgbClr val="F8B323"/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 Enhancement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01EB0F-333F-416D-BDA1-3CFBB1C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329" y="3416686"/>
            <a:ext cx="2817339" cy="1608395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組：黃湛元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黃煜堯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曾勁凱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教授：陳宏銘 教授</a:t>
            </a:r>
          </a:p>
        </p:txBody>
      </p:sp>
    </p:spTree>
    <p:extLst>
      <p:ext uri="{BB962C8B-B14F-4D97-AF65-F5344CB8AC3E}">
        <p14:creationId xmlns:p14="http://schemas.microsoft.com/office/powerpoint/2010/main" val="257435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925B32A-C9B3-432F-8BE2-7A74F0B388CA}"/>
              </a:ext>
            </a:extLst>
          </p:cNvPr>
          <p:cNvSpPr/>
          <p:nvPr/>
        </p:nvSpPr>
        <p:spPr>
          <a:xfrm>
            <a:off x="2105818" y="2251736"/>
            <a:ext cx="3504150" cy="3313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8596E86-4BEF-4834-A011-2425CE65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38" y="2148666"/>
            <a:ext cx="3406035" cy="34060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76019A-BD9D-4870-ACCE-6F30BECB2DCF}"/>
              </a:ext>
            </a:extLst>
          </p:cNvPr>
          <p:cNvSpPr txBox="1"/>
          <p:nvPr/>
        </p:nvSpPr>
        <p:spPr>
          <a:xfrm>
            <a:off x="7084366" y="1481129"/>
            <a:ext cx="285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/>
              <a:t>Acceptable white area</a:t>
            </a:r>
            <a:endParaRPr lang="zh-TW" altLang="en-US" sz="2000" b="1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9F1D4E7-C65E-4EB2-A478-0BBCB8966160}"/>
              </a:ext>
            </a:extLst>
          </p:cNvPr>
          <p:cNvSpPr/>
          <p:nvPr/>
        </p:nvSpPr>
        <p:spPr>
          <a:xfrm>
            <a:off x="5990044" y="3726361"/>
            <a:ext cx="559999" cy="261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3265CF-B1A5-4F34-9C7C-CECDC263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1881239"/>
            <a:ext cx="4344313" cy="39567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0551DE9-7C2F-46D1-9BE2-232F2E84BF8D}"/>
              </a:ext>
            </a:extLst>
          </p:cNvPr>
          <p:cNvSpPr txBox="1"/>
          <p:nvPr/>
        </p:nvSpPr>
        <p:spPr>
          <a:xfrm>
            <a:off x="3274299" y="3987936"/>
            <a:ext cx="1167188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acceptable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EA6248-78EF-4844-8F00-01F9A5D3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39" y="3833629"/>
            <a:ext cx="2300284" cy="23002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FC5944-1801-40B2-90EF-12FD686E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533345"/>
            <a:ext cx="2300284" cy="2300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CB1FE-EB63-4BA3-BF71-1F3F0CFA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00" y="3833629"/>
            <a:ext cx="2300284" cy="23002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C96B90-2EE6-4948-BBA5-C1D5328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461" y="3833629"/>
            <a:ext cx="2300284" cy="23002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80A8F4-780D-4866-8CE3-E968A27DA681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en-US" altLang="zh-TW" sz="2400" dirty="0"/>
              <a:t>S, V</a:t>
            </a:r>
            <a:endParaRPr lang="zh-TW" altLang="en-US" sz="24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75271C75-6018-46C6-B7FE-557D111AE80A}"/>
              </a:ext>
            </a:extLst>
          </p:cNvPr>
          <p:cNvSpPr txBox="1">
            <a:spLocks/>
          </p:cNvSpPr>
          <p:nvPr/>
        </p:nvSpPr>
        <p:spPr>
          <a:xfrm>
            <a:off x="1251677" y="382385"/>
            <a:ext cx="1076732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Gamma Correction</a:t>
            </a:r>
          </a:p>
        </p:txBody>
      </p:sp>
    </p:spTree>
    <p:extLst>
      <p:ext uri="{BB962C8B-B14F-4D97-AF65-F5344CB8AC3E}">
        <p14:creationId xmlns:p14="http://schemas.microsoft.com/office/powerpoint/2010/main" val="234397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Normalization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E14AEB-30ED-4C84-9C40-7301528B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92" y="2859559"/>
            <a:ext cx="8640000" cy="11981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25894A-FE4E-4392-913A-3FE247F1F59C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809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DE7019-D610-4BC4-9DF7-41766DFB4E28}"/>
              </a:ext>
            </a:extLst>
          </p:cNvPr>
          <p:cNvSpPr txBox="1"/>
          <p:nvPr/>
        </p:nvSpPr>
        <p:spPr>
          <a:xfrm>
            <a:off x="3158061" y="150518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525B32-8717-4565-A3A6-A621DDD2F95B}"/>
              </a:ext>
            </a:extLst>
          </p:cNvPr>
          <p:cNvSpPr txBox="1"/>
          <p:nvPr/>
        </p:nvSpPr>
        <p:spPr>
          <a:xfrm>
            <a:off x="4760239" y="15065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0B09E7-9060-4D84-A0FC-BD4512DF36EA}"/>
              </a:ext>
            </a:extLst>
          </p:cNvPr>
          <p:cNvSpPr txBox="1"/>
          <p:nvPr/>
        </p:nvSpPr>
        <p:spPr>
          <a:xfrm>
            <a:off x="6485679" y="15065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B0F8C2-9635-4A29-B6B0-528A3A2BB9F5}"/>
              </a:ext>
            </a:extLst>
          </p:cNvPr>
          <p:cNvSpPr txBox="1"/>
          <p:nvPr/>
        </p:nvSpPr>
        <p:spPr>
          <a:xfrm>
            <a:off x="8204706" y="15065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EC21D8-ED72-49BF-AB09-30F4C67F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05" y="1874517"/>
            <a:ext cx="1680750" cy="216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EFA29E-FE51-4746-8BAE-96411A304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05" y="4153787"/>
            <a:ext cx="1680750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D65F875-1EB5-4262-BB5D-4A1981D6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0" y="1874517"/>
            <a:ext cx="1680750" cy="21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B45378-3FAF-4C1C-9D34-28915DE81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0" y="4153787"/>
            <a:ext cx="1680750" cy="21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32A7BA3-42F7-4A91-82F6-90D5ACD37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0" y="1874517"/>
            <a:ext cx="1680750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282C7D4-8541-4837-9764-14F96736E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0" y="4153787"/>
            <a:ext cx="1680750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7BAA77-CA6C-47F5-A47C-B6AD99B62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05" y="1874517"/>
            <a:ext cx="1680750" cy="21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F0EECD3-7038-4D02-9850-D3D4F334E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99" y="4153787"/>
            <a:ext cx="1680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C7629DD-89BA-482C-A3AF-AB7F7110C918}"/>
              </a:ext>
            </a:extLst>
          </p:cNvPr>
          <p:cNvSpPr txBox="1"/>
          <p:nvPr/>
        </p:nvSpPr>
        <p:spPr>
          <a:xfrm>
            <a:off x="1988916" y="189663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8360BD-E476-4916-AF4E-F2962A1C4E8F}"/>
              </a:ext>
            </a:extLst>
          </p:cNvPr>
          <p:cNvSpPr txBox="1"/>
          <p:nvPr/>
        </p:nvSpPr>
        <p:spPr>
          <a:xfrm>
            <a:off x="4294268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237061-3B6C-4A44-B332-FC4BB327AD30}"/>
              </a:ext>
            </a:extLst>
          </p:cNvPr>
          <p:cNvSpPr txBox="1"/>
          <p:nvPr/>
        </p:nvSpPr>
        <p:spPr>
          <a:xfrm>
            <a:off x="6727013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2E1519-BEB2-4399-A438-1472BDBB8C76}"/>
              </a:ext>
            </a:extLst>
          </p:cNvPr>
          <p:cNvSpPr txBox="1"/>
          <p:nvPr/>
        </p:nvSpPr>
        <p:spPr>
          <a:xfrm>
            <a:off x="9159758" y="189663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8E71A4-63E2-484E-8944-6A0E90B0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2265970"/>
            <a:ext cx="24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AE1764-17B2-453C-86FC-2ECE62A6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4203198"/>
            <a:ext cx="2400000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C8E762-F237-46C4-93BB-D18F74740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2265970"/>
            <a:ext cx="2400000" cy="18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0FA8B5-EDC7-445A-AB24-DAB20AA7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4203198"/>
            <a:ext cx="2400000" cy="18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FA8BFB7-BC37-498D-B505-FC726B2B8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2265970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E41BC77-932F-4D55-A679-E9D3EEEDD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4203198"/>
            <a:ext cx="24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E5F9056-9616-4556-B801-985017267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2265970"/>
            <a:ext cx="2400000" cy="18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6D219A-C91C-4329-91CE-4BB6FA40E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4203198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7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E1CD0A1-8B36-4499-80E5-3B8A7AF6CD1B}"/>
              </a:ext>
            </a:extLst>
          </p:cNvPr>
          <p:cNvSpPr txBox="1"/>
          <p:nvPr/>
        </p:nvSpPr>
        <p:spPr>
          <a:xfrm>
            <a:off x="1602565" y="2481648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1 </a:t>
            </a:r>
            <a:r>
              <a:rPr lang="zh-TW" altLang="en-US" dirty="0"/>
              <a:t>：</a:t>
            </a:r>
            <a:r>
              <a:rPr lang="en-US" altLang="zh-TW" dirty="0"/>
              <a:t>Invert the image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2BE39F-0D83-4405-99EC-463479A495D5}"/>
              </a:ext>
            </a:extLst>
          </p:cNvPr>
          <p:cNvSpPr txBox="1"/>
          <p:nvPr/>
        </p:nvSpPr>
        <p:spPr>
          <a:xfrm>
            <a:off x="1602565" y="2955324"/>
            <a:ext cx="26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2 </a:t>
            </a:r>
            <a:r>
              <a:rPr lang="zh-TW" altLang="en-US" dirty="0"/>
              <a:t>：</a:t>
            </a:r>
            <a:r>
              <a:rPr lang="en-US" altLang="zh-TW" dirty="0"/>
              <a:t>Reduce the haze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4BB0EC-34B7-4623-A675-849EF464F368}"/>
              </a:ext>
            </a:extLst>
          </p:cNvPr>
          <p:cNvSpPr txBox="1"/>
          <p:nvPr/>
        </p:nvSpPr>
        <p:spPr>
          <a:xfrm>
            <a:off x="1602565" y="3429000"/>
            <a:ext cx="342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3 </a:t>
            </a:r>
            <a:r>
              <a:rPr lang="zh-TW" altLang="en-US" dirty="0"/>
              <a:t>：</a:t>
            </a:r>
            <a:r>
              <a:rPr lang="en-US" altLang="zh-TW" dirty="0"/>
              <a:t>Invert the result in Step 2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848794-251B-4518-900C-3227FF9C6BA0}"/>
              </a:ext>
            </a:extLst>
          </p:cNvPr>
          <p:cNvSpPr txBox="1"/>
          <p:nvPr/>
        </p:nvSpPr>
        <p:spPr>
          <a:xfrm>
            <a:off x="5863175" y="1792138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DBD03EA-9026-40EB-8C99-8CE2AA5959F1}"/>
              </a:ext>
            </a:extLst>
          </p:cNvPr>
          <p:cNvSpPr txBox="1"/>
          <p:nvPr/>
        </p:nvSpPr>
        <p:spPr>
          <a:xfrm>
            <a:off x="74692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1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095D8C-E506-4C3C-884F-80ED7BA269E5}"/>
              </a:ext>
            </a:extLst>
          </p:cNvPr>
          <p:cNvSpPr txBox="1"/>
          <p:nvPr/>
        </p:nvSpPr>
        <p:spPr>
          <a:xfrm>
            <a:off x="89978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C09898-D3DF-43E9-B5FD-49E6E62D5EAD}"/>
              </a:ext>
            </a:extLst>
          </p:cNvPr>
          <p:cNvSpPr txBox="1"/>
          <p:nvPr/>
        </p:nvSpPr>
        <p:spPr>
          <a:xfrm>
            <a:off x="10525724" y="17932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3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C9CA8E3-261F-4086-A08A-A123B862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2178578"/>
            <a:ext cx="1487194" cy="177826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CE811FB-3D67-4163-9F93-35FC80680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4055035"/>
            <a:ext cx="1487194" cy="177826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F57A39C-FFD8-4D54-952D-BBAED4E7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2178578"/>
            <a:ext cx="1487194" cy="177826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A74D3B6-1DA7-409C-A4BE-CFAB6179B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4055035"/>
            <a:ext cx="1487194" cy="17782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5933BA36-BCF0-4737-97AF-F7189F1AF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2178578"/>
            <a:ext cx="1487194" cy="177826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A0C2B61-6752-49F6-BAD7-6CE63682F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4055035"/>
            <a:ext cx="1487194" cy="177826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DDC2227-69FF-4BAE-830A-E82B76DEE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2178578"/>
            <a:ext cx="1487194" cy="177826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BFD90FE-571E-40AA-8EF5-CACE0C713B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4055035"/>
            <a:ext cx="1487194" cy="17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C57223-3A1A-4A5C-8BB4-EC746AFE4EB1}"/>
              </a:ext>
            </a:extLst>
          </p:cNvPr>
          <p:cNvGrpSpPr/>
          <p:nvPr/>
        </p:nvGrpSpPr>
        <p:grpSpPr>
          <a:xfrm>
            <a:off x="1484251" y="1874517"/>
            <a:ext cx="9713175" cy="4065370"/>
            <a:chOff x="1484251" y="1874517"/>
            <a:chExt cx="9713175" cy="4065370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E6511F2-E923-4B58-B782-37622DCF35CF}"/>
                </a:ext>
              </a:extLst>
            </p:cNvPr>
            <p:cNvSpPr txBox="1"/>
            <p:nvPr/>
          </p:nvSpPr>
          <p:spPr>
            <a:xfrm>
              <a:off x="2224153" y="1874517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Original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43AEEA19-E4A1-40A0-B452-614B807C3E9F}"/>
                </a:ext>
              </a:extLst>
            </p:cNvPr>
            <p:cNvSpPr txBox="1"/>
            <p:nvPr/>
          </p:nvSpPr>
          <p:spPr>
            <a:xfrm>
              <a:off x="4735942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1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9B266C4-9F38-4071-849C-DBF83BEAD577}"/>
                </a:ext>
              </a:extLst>
            </p:cNvPr>
            <p:cNvSpPr txBox="1"/>
            <p:nvPr/>
          </p:nvSpPr>
          <p:spPr>
            <a:xfrm>
              <a:off x="7168686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2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1D6A562-2DA3-4B81-8D65-B189CAC1D88D}"/>
                </a:ext>
              </a:extLst>
            </p:cNvPr>
            <p:cNvSpPr txBox="1"/>
            <p:nvPr/>
          </p:nvSpPr>
          <p:spPr>
            <a:xfrm>
              <a:off x="9607845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3</a:t>
              </a: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7E7969BB-E890-4695-9A60-17FA49026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2243849"/>
              <a:ext cx="2400000" cy="18000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DD06BB02-C311-48B9-B2BF-626F6025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4139887"/>
              <a:ext cx="2400000" cy="18000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05178DD5-BC0D-4235-B517-14F1A0920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2243849"/>
              <a:ext cx="2400000" cy="18000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BEC798F5-3AB5-4331-BF93-F3F54A68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4139887"/>
              <a:ext cx="2400000" cy="18000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B523006-B0B3-4DE7-93F5-24552D40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2243849"/>
              <a:ext cx="2400000" cy="180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EDC8095-BC42-465A-B97A-AEBD642B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4139887"/>
              <a:ext cx="2400000" cy="180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F442EDF-A448-493A-BF2E-5304506B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2243849"/>
              <a:ext cx="2400000" cy="180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4C6F975-0C69-42C4-9E90-A337433A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4139887"/>
              <a:ext cx="24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024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360A56-6861-4DD9-BE21-6D03BC06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61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F14D32-D578-4771-AFDA-204305BB0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1" y="2391326"/>
            <a:ext cx="27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3296D6-AD7D-425D-92CF-ECD53A6D7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00" y="4312282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D55913-6FDC-42B6-A5FA-9280A4C82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61" y="4317337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D8A586-E6F4-4836-900E-91515223C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37" y="4312282"/>
            <a:ext cx="1086002" cy="10860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863EA3B-EE84-4ED8-9F65-D73A81C9C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98" y="4312282"/>
            <a:ext cx="1086002" cy="10764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62A9967-8F15-4D86-9A3E-705D79F61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37" y="2391326"/>
            <a:ext cx="27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FD52EE-3EBB-41B6-8CC2-0E5C0041A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7338"/>
            <a:ext cx="1086002" cy="1086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ED8172-B1BC-42DE-B2EB-95A98258B0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2282"/>
            <a:ext cx="1086002" cy="10764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02915A-14CE-4522-8EEE-EF24F7213A67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663277-CF17-48E8-9B9C-3F147D22CC4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1218FF-2EB0-4DFF-AF59-5BAB865A4774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5154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F76774-BE6A-43E7-8292-D50DF1325624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4E529B-553C-406C-9A2D-D593FE4B504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4C1F29-A114-4F5A-A25C-EF637B42BCF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12642F-0A1C-4963-B854-1E562332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42" y="2391326"/>
            <a:ext cx="27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C0953E-699C-43D0-A80B-895990103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95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FE1313-D06F-4622-B997-74E8D8780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81" y="4312282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63D5A7-93E1-44D1-B39A-6AA07A1C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71" y="432210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6425A3-ADF4-454D-8FA1-E5CF02FC9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18" y="4311326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DCAC38-1B93-4A60-ADCE-2F9008BFF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08" y="4311326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C1028E-EA6B-4B76-A4B1-54EFC53E6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391326"/>
            <a:ext cx="27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00819B-A89E-46EE-9323-B63D0443C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1326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C02B90B-F316-4425-B808-14D40A74B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3862"/>
            <a:ext cx="108600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4FAFEF9E-EC30-498D-9208-68342AED5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12" y="4352117"/>
            <a:ext cx="1076475" cy="107647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53841F05-B7BE-475A-A80A-B9A36C10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52" y="4352117"/>
            <a:ext cx="1076475" cy="10764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F26F7BD-290C-4EFD-92EB-67043987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07" y="4347354"/>
            <a:ext cx="1076475" cy="108600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9AEF63C-C7FA-4EE2-8749-52877960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48" y="4366412"/>
            <a:ext cx="1076475" cy="107647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28C75A-4CD3-440B-A48C-004111D11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60" y="4352118"/>
            <a:ext cx="1076475" cy="107647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19D919E-A752-4396-A34E-DF9569210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03E5C55-2B7B-4502-842E-773F3A3B6EC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A3B43DF-8C72-4ED9-A99C-F7735F9DF63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16C108-B5B0-4415-9B82-8E238CE4227C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FC7878B-2DA9-4FFB-8C64-D7C06997D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9A11E23-D0BE-4990-A5A1-25E39B0D0A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80" y="2389025"/>
            <a:ext cx="2696629" cy="180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CBE0A55-84D5-4BAB-96DC-CDF88767B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5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19143-E2BD-45E2-963D-B284C860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689A1-1BD7-4224-B1FC-91E967EF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189614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 – CIELUV &amp; HSV &amp;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RGB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CIELAB &amp; HSV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0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C353D1-0FAD-4F05-B53E-A44BF9302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C09C83-1E0B-4C58-AF98-3DC1F9B44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77" y="2389025"/>
            <a:ext cx="2696629" cy="18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967369-D25E-4E86-8B96-D95A45F32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07" y="4361648"/>
            <a:ext cx="1076475" cy="1076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C57268C-8303-411C-9385-6DF32DB26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86B4A0-D88D-4FED-910A-58BF13379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1" y="4342590"/>
            <a:ext cx="1076475" cy="1076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68F40F-9F3D-466E-8FD2-533683A9D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60" y="4352119"/>
            <a:ext cx="1076475" cy="1076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227C71-2D68-4388-BAB3-711691E22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FA3918-AEF7-403F-B358-2DE06AF42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8" y="4356885"/>
            <a:ext cx="1076475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505800-939B-491F-9356-7ED9BE3D5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78" y="4352119"/>
            <a:ext cx="1076475" cy="108600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39B45E-AE33-4040-97C7-985223D29E5F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343045-47CF-48E8-ADB6-867A7DAB90A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EDD32-5C40-43C0-9103-B51AA954E47A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408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020705-9674-40DD-AEDA-415C8DBA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80052"/>
            <a:ext cx="2241000" cy="28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3A2E3B-A04C-42EB-B457-DA6D9C6A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DFDB0D-EA3A-4494-936F-642EAE585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84" y="5376261"/>
            <a:ext cx="1076475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89ACA7-6FAA-4740-8DBF-4372E39F8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5368863"/>
            <a:ext cx="1076475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910072-5EB7-4BAD-AF88-38E5D8D9C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83" y="5376261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2CD6250-7DCC-445D-A575-9D53927F4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2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78D77-58FF-460C-8538-D438C90F1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80052"/>
            <a:ext cx="2241000" cy="288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E3A67B-298D-46E3-8D6B-379A87261C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12" y="5368862"/>
            <a:ext cx="1076475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B3DECCF-2E29-4BC8-AA50-035826D73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5" y="5368862"/>
            <a:ext cx="1086002" cy="108600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82AA95-8DDB-491B-893E-FA06250D366B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E2782E8-D117-4893-97DE-B6CFCCF66C06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82DB8E-B481-4652-AD83-607ADFA9BE6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3036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B61567D-6164-48FD-9DB5-D8F786B4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72653"/>
            <a:ext cx="2241000" cy="288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508FEE4-53C5-4BB4-B45B-B377649A6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4" y="5367644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C19D06E-68FE-48E0-BB4C-E5DEDB01D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64" y="5359334"/>
            <a:ext cx="1076475" cy="1086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E4EB493-894E-4AF2-94BA-E8D1DBD1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72653"/>
            <a:ext cx="2241000" cy="288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3C74AB-D4CE-4B78-945A-FCC31D3E7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82" y="5376261"/>
            <a:ext cx="1076475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FDBFE0B-60F4-466E-AD86-296E36254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57" y="5372591"/>
            <a:ext cx="1086002" cy="10860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DDF63B2-2CF5-4E66-A6EB-5C85F284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15" y="5372591"/>
            <a:ext cx="1076475" cy="1086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477C035-A05B-4538-B90C-A6E718A85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90118B8-D6D7-44AD-8BBD-85C0B885E2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1"/>
            <a:ext cx="1086002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5595EC-ECA8-4D3F-9B38-7FF8C4D10949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4F871A-3E92-43ED-BF05-A68978029095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BB0541-8B8D-4C54-BD59-14704B99E568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3735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C04945-B27F-41B6-8F08-F27A86AD916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8F49D8-EF06-4A57-8186-C8BCCC588D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BBAF77-B47C-49FF-9C3E-D53D4A62B0F1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C061D-ABA1-46A3-AFAA-DFB90146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B4EE4F-7DBD-48A6-B6B3-CD817CFE2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96" y="2362111"/>
            <a:ext cx="24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EBC421-0E3F-454D-A24E-08F472194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4352707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95C979B-26A0-4B37-94FD-A76DF70D3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4318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E24E02-578A-4373-B3B4-46FBD733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71" y="4352707"/>
            <a:ext cx="1076475" cy="1076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EAAD36-E5C4-40F1-84B5-D0649E7C2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47" y="4352707"/>
            <a:ext cx="1076475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20000A-26EE-4D7A-9852-B168FAAEF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1" y="2395084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7EEDB92-8078-4110-AC7B-AE5C81260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43180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9BCB89D-DED7-4457-9260-282F91848F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43180"/>
            <a:ext cx="1076475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A662CB0-AAE4-4C33-847A-FF2AAB20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27" y="2395084"/>
            <a:ext cx="2400000" cy="180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5C0F8DD-C0FD-4607-ADF6-B3DE01A1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33653"/>
            <a:ext cx="1086002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F56B05D-9287-446F-A32A-6D9D4A337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33653"/>
            <a:ext cx="1076475" cy="10764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E148C2C-393C-4F00-A769-8004EA46A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68E3F7A-1AAE-460E-8F60-F39EFEF72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60" y="4343180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1EE2FCB-8FD9-479F-8B1B-FDA2B3971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25" y="4343180"/>
            <a:ext cx="1076475" cy="10764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DA61AA0-7CE3-47F8-A397-666865116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22" y="2362111"/>
            <a:ext cx="2400000" cy="180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7597FA1-6EE1-4F06-A62A-C04D58F1E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52707"/>
            <a:ext cx="1086002" cy="1086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29663D4-DA08-4F53-8FD2-F495643BE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19" y="4361187"/>
            <a:ext cx="1076475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09126D-C1E6-4D31-9BBB-1AC7630DB642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542C3A4-CFE8-412D-81F4-E65C731411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537B8C-C1E3-4E37-9C4C-6447D28037A0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8672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1026" name="Picture 2" descr="https://user-images.githubusercontent.com/47914151/208136409-f86bb49d-f412-49d7-9028-c435c48893d2.jpeg">
            <a:extLst>
              <a:ext uri="{FF2B5EF4-FFF2-40B4-BE49-F238E27FC236}">
                <a16:creationId xmlns:a16="http://schemas.microsoft.com/office/drawing/2014/main" id="{9B5F0C6D-9E4F-44E9-AD95-CD41F8D2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6079" y="1874517"/>
            <a:ext cx="8779842" cy="44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2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CEF0B3-72F9-4603-81E1-E6E103B3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422659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36DDB-831D-4F51-A96A-5CFF810A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186265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EB14CDB-AAF5-44E4-A680-189067CF3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7" y="1874517"/>
            <a:ext cx="8131764" cy="4320000"/>
          </a:xfrm>
        </p:spPr>
      </p:pic>
    </p:spTree>
    <p:extLst>
      <p:ext uri="{BB962C8B-B14F-4D97-AF65-F5344CB8AC3E}">
        <p14:creationId xmlns:p14="http://schemas.microsoft.com/office/powerpoint/2010/main" val="733440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619046" cy="1492132"/>
          </a:xfrm>
        </p:spPr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FEE84-F8B8-4A84-8072-60F7DB672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220" y="1874517"/>
            <a:ext cx="5074981" cy="123979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 – super-pixel segmentation – mean color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CIECAM02 to get lightness J and chroma C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=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np.sqrt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(1/(J*C))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C8898F86-A1EC-4670-A087-102934B1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08" y="3427615"/>
            <a:ext cx="2286000" cy="304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FCE61F-A153-413E-8CE8-5C0F9D33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97" y="3427615"/>
            <a:ext cx="2371725" cy="304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CAA5BF-6B05-4024-B168-8057CEF3B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11" y="3594431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0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9F08D-9EDB-4008-B997-304974C5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C7CE40-311D-4F8D-84FE-30B53E3F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2105247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38FF9C7-29C6-49FB-9538-9090DAF0C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3" y="1874517"/>
            <a:ext cx="6705671" cy="4680000"/>
          </a:xfrm>
        </p:spPr>
      </p:pic>
    </p:spTree>
    <p:extLst>
      <p:ext uri="{BB962C8B-B14F-4D97-AF65-F5344CB8AC3E}">
        <p14:creationId xmlns:p14="http://schemas.microsoft.com/office/powerpoint/2010/main" val="411874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D6BFB9-B885-488E-BA12-2B2F8F97D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72" y="1874517"/>
            <a:ext cx="6957134" cy="4680000"/>
          </a:xfrm>
        </p:spPr>
      </p:pic>
    </p:spTree>
    <p:extLst>
      <p:ext uri="{BB962C8B-B14F-4D97-AF65-F5344CB8AC3E}">
        <p14:creationId xmlns:p14="http://schemas.microsoft.com/office/powerpoint/2010/main" val="155899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9A61976-D812-43BA-99E9-FD258356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2" y="1874517"/>
            <a:ext cx="10842353" cy="4320000"/>
          </a:xfrm>
        </p:spPr>
      </p:pic>
    </p:spTree>
    <p:extLst>
      <p:ext uri="{BB962C8B-B14F-4D97-AF65-F5344CB8AC3E}">
        <p14:creationId xmlns:p14="http://schemas.microsoft.com/office/powerpoint/2010/main" val="4288202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A1EDD-78EE-4E25-9E32-B3D76541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39" y="2660484"/>
            <a:ext cx="3015521" cy="1537031"/>
          </a:xfrm>
        </p:spPr>
        <p:txBody>
          <a:bodyPr>
            <a:normAutofit/>
          </a:bodyPr>
          <a:lstStyle/>
          <a:p>
            <a:r>
              <a:rPr lang="en-US" altLang="zh-TW" sz="10000" dirty="0"/>
              <a:t>Q &amp; A</a:t>
            </a:r>
            <a:endParaRPr lang="zh-TW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88113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971BB-5ECA-4120-8879-2EF78D52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40DB24-DF88-43A9-8492-203BD3FF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22090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C0873-7C22-4B0D-9592-8C8E74FD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B43FC46-B478-4629-9C48-DD2F81DE2F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18" y="1874517"/>
            <a:ext cx="6765364" cy="4320000"/>
          </a:xfrm>
        </p:spPr>
      </p:pic>
    </p:spTree>
    <p:extLst>
      <p:ext uri="{BB962C8B-B14F-4D97-AF65-F5344CB8AC3E}">
        <p14:creationId xmlns:p14="http://schemas.microsoft.com/office/powerpoint/2010/main" val="109447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A0F97-46EB-4D88-9708-09AB1D80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C4F8D4-4B31-476A-8E53-6EF091C92718}"/>
              </a:ext>
            </a:extLst>
          </p:cNvPr>
          <p:cNvSpPr txBox="1"/>
          <p:nvPr/>
        </p:nvSpPr>
        <p:spPr>
          <a:xfrm>
            <a:off x="2192987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0E4765-DE92-451D-B24A-9A4F04B56DE6}"/>
              </a:ext>
            </a:extLst>
          </p:cNvPr>
          <p:cNvSpPr txBox="1"/>
          <p:nvPr/>
        </p:nvSpPr>
        <p:spPr>
          <a:xfrm>
            <a:off x="396211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F58F3-C8A3-4CBF-B14A-F37B08E27915}"/>
              </a:ext>
            </a:extLst>
          </p:cNvPr>
          <p:cNvSpPr txBox="1"/>
          <p:nvPr/>
        </p:nvSpPr>
        <p:spPr>
          <a:xfrm>
            <a:off x="5731245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04AAB8-AA76-4785-BA9A-AA62CCFD0260}"/>
              </a:ext>
            </a:extLst>
          </p:cNvPr>
          <p:cNvSpPr txBox="1"/>
          <p:nvPr/>
        </p:nvSpPr>
        <p:spPr>
          <a:xfrm>
            <a:off x="7500374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7B2E6E-89C8-4D76-876E-7B8CC8654E46}"/>
              </a:ext>
            </a:extLst>
          </p:cNvPr>
          <p:cNvSpPr txBox="1"/>
          <p:nvPr/>
        </p:nvSpPr>
        <p:spPr>
          <a:xfrm>
            <a:off x="927270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7C7F43-B4B0-4443-9B47-CB06424F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14" y="2326337"/>
            <a:ext cx="3525758" cy="26525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FFE3C1-5F7A-43E7-A219-7EBC382B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72" y="2330928"/>
            <a:ext cx="1767146" cy="26479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DF5F12-4AA4-4C51-B18B-6EB037D0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818" y="2333635"/>
            <a:ext cx="1771113" cy="26456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C4ABB56-2DE9-495F-B265-047CA915F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359" y="2326337"/>
            <a:ext cx="1764694" cy="26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4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>
            <a:extLst>
              <a:ext uri="{FF2B5EF4-FFF2-40B4-BE49-F238E27FC236}">
                <a16:creationId xmlns:a16="http://schemas.microsoft.com/office/drawing/2014/main" id="{A5ED686F-CD00-4787-A7FA-AA075A15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pic>
        <p:nvPicPr>
          <p:cNvPr id="30" name="內容版面配置區 4">
            <a:extLst>
              <a:ext uri="{FF2B5EF4-FFF2-40B4-BE49-F238E27FC236}">
                <a16:creationId xmlns:a16="http://schemas.microsoft.com/office/drawing/2014/main" id="{B80299A1-C5E2-4CBA-B578-712D68BE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74" y="2386010"/>
            <a:ext cx="2733296" cy="3505199"/>
          </a:xfr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8F7E07-8128-4996-BCDB-84AE6F06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0" y="2386010"/>
            <a:ext cx="1366648" cy="35052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8BD677B-4887-477F-A11A-74A95677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318" y="2386008"/>
            <a:ext cx="1369120" cy="35052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BC9DF42-B589-41E1-AB01-9FD7020E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966" y="2386009"/>
            <a:ext cx="1371600" cy="35052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FDA3FC-403F-4306-A3F7-2155F11A1167}"/>
              </a:ext>
            </a:extLst>
          </p:cNvPr>
          <p:cNvSpPr txBox="1"/>
          <p:nvPr/>
        </p:nvSpPr>
        <p:spPr>
          <a:xfrm>
            <a:off x="2993226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ECE5DCA-EFC0-4B41-A66C-666DE7243C05}"/>
              </a:ext>
            </a:extLst>
          </p:cNvPr>
          <p:cNvSpPr txBox="1"/>
          <p:nvPr/>
        </p:nvSpPr>
        <p:spPr>
          <a:xfrm>
            <a:off x="4361110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59ED5E3-0461-4F44-8C3C-A4E3463FAEF7}"/>
              </a:ext>
            </a:extLst>
          </p:cNvPr>
          <p:cNvSpPr txBox="1"/>
          <p:nvPr/>
        </p:nvSpPr>
        <p:spPr>
          <a:xfrm>
            <a:off x="5728994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65D6B97-5EFE-4E1F-A50A-7FF34E34A8E1}"/>
              </a:ext>
            </a:extLst>
          </p:cNvPr>
          <p:cNvSpPr txBox="1"/>
          <p:nvPr/>
        </p:nvSpPr>
        <p:spPr>
          <a:xfrm>
            <a:off x="7096878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C7A884-A1DB-442C-B146-F38AC386A026}"/>
              </a:ext>
            </a:extLst>
          </p:cNvPr>
          <p:cNvSpPr txBox="1"/>
          <p:nvPr/>
        </p:nvSpPr>
        <p:spPr>
          <a:xfrm>
            <a:off x="8464762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3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CIELAB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5DA4C2-0464-44D0-BA4D-6501DD0C0A7C}"/>
              </a:ext>
            </a:extLst>
          </p:cNvPr>
          <p:cNvSpPr txBox="1"/>
          <p:nvPr/>
        </p:nvSpPr>
        <p:spPr>
          <a:xfrm>
            <a:off x="2169218" y="1897364"/>
            <a:ext cx="292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a*b*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(L=1~100)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2E9773-17B1-407E-960F-01711BCB476E}"/>
              </a:ext>
            </a:extLst>
          </p:cNvPr>
          <p:cNvSpPr txBox="1"/>
          <p:nvPr/>
        </p:nvSpPr>
        <p:spPr>
          <a:xfrm>
            <a:off x="6811647" y="1899979"/>
            <a:ext cx="415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Fits within the gamut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 : 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5B1C66-8ACD-4F10-927F-7E92FED4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20" y="2519336"/>
            <a:ext cx="39526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A5A4F0-8A9E-47F1-99DE-503622D4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63" y="2519336"/>
            <a:ext cx="3952600" cy="360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06C4EE-6938-43C7-8AAA-A1BCC0818485}"/>
              </a:ext>
            </a:extLst>
          </p:cNvPr>
          <p:cNvSpPr txBox="1"/>
          <p:nvPr/>
        </p:nvSpPr>
        <p:spPr>
          <a:xfrm>
            <a:off x="9751491" y="6119336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難しすぎる</a:t>
            </a:r>
            <a:r>
              <a:rPr lang="en-US" altLang="ja-JP" sz="1400" b="1" dirty="0"/>
              <a:t>…</a:t>
            </a:r>
            <a:endParaRPr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006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F2F1FD-C5D6-41F8-B3C6-AA658A4A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00" y="2519335"/>
            <a:ext cx="3952600" cy="360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053DEB8-5A98-4049-ACC7-59599C58E380}"/>
              </a:ext>
            </a:extLst>
          </p:cNvPr>
          <p:cNvSpPr txBox="1"/>
          <p:nvPr/>
        </p:nvSpPr>
        <p:spPr>
          <a:xfrm>
            <a:off x="4249597" y="1899977"/>
            <a:ext cx="369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(V=1~100)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: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606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125</TotalTime>
  <Words>367</Words>
  <Application>Microsoft Office PowerPoint</Application>
  <PresentationFormat>寬螢幕</PresentationFormat>
  <Paragraphs>108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7" baseType="lpstr">
      <vt:lpstr>メイリオ</vt:lpstr>
      <vt:lpstr>華康鋼筆體W2(P)</vt:lpstr>
      <vt:lpstr>微軟正黑體</vt:lpstr>
      <vt:lpstr>新細明體</vt:lpstr>
      <vt:lpstr>標楷體</vt:lpstr>
      <vt:lpstr>Arial</vt:lpstr>
      <vt:lpstr>Calibri</vt:lpstr>
      <vt:lpstr>Calibri Light</vt:lpstr>
      <vt:lpstr>Gill Sans MT</vt:lpstr>
      <vt:lpstr>Impact</vt:lpstr>
      <vt:lpstr>Times New Roman</vt:lpstr>
      <vt:lpstr>Wingdings 2</vt:lpstr>
      <vt:lpstr>HDOfficeLightV0</vt:lpstr>
      <vt:lpstr>徽章</vt:lpstr>
      <vt:lpstr>Exploiting Perceptual Anchoring for Color Image Enhancement</vt:lpstr>
      <vt:lpstr>Outline</vt:lpstr>
      <vt:lpstr>Exploiting Perceptual Anchoring for Color Image Enhancement</vt:lpstr>
      <vt:lpstr>Exploiting Perceptual Anchoring for Color Image Enhancement</vt:lpstr>
      <vt:lpstr>Exploiting Perceptual Anchoring for Color Image Enhancement</vt:lpstr>
      <vt:lpstr>Gamma Correction</vt:lpstr>
      <vt:lpstr>Gamma Correction</vt:lpstr>
      <vt:lpstr>Model Analysis - CIELAB</vt:lpstr>
      <vt:lpstr>Model Analysis - HSV</vt:lpstr>
      <vt:lpstr>Model Analysis - HSV</vt:lpstr>
      <vt:lpstr>PowerPoint 簡報</vt:lpstr>
      <vt:lpstr>HSV Enhancement - Linear Normalization</vt:lpstr>
      <vt:lpstr>HSV Enhancement</vt:lpstr>
      <vt:lpstr>HSV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Color Correction</vt:lpstr>
      <vt:lpstr>Color Correction</vt:lpstr>
      <vt:lpstr>Color Correction</vt:lpstr>
      <vt:lpstr>Color Correction</vt:lpstr>
      <vt:lpstr>Color Correction + SLIC + CIECAM02</vt:lpstr>
      <vt:lpstr>Color Correction + SLIC + CIECAM02</vt:lpstr>
      <vt:lpstr>Color Correction + SLIC + CIECAM02</vt:lpstr>
      <vt:lpstr>Color Correction + SLIC + CIECAM02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Perceptual Anchoring for Color Image Enhancement</dc:title>
  <dc:creator>Patrick</dc:creator>
  <cp:lastModifiedBy>Patrick</cp:lastModifiedBy>
  <cp:revision>42</cp:revision>
  <dcterms:created xsi:type="dcterms:W3CDTF">2022-12-17T05:15:33Z</dcterms:created>
  <dcterms:modified xsi:type="dcterms:W3CDTF">2022-12-18T05:52:23Z</dcterms:modified>
</cp:coreProperties>
</file>